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IBM Plex Sans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IBM Plex Sa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bold.fntdata"/><Relationship Id="rId42" Type="http://schemas.openxmlformats.org/officeDocument/2006/relationships/font" Target="fonts/IBMPlexSans-boldItalic.fntdata"/><Relationship Id="rId41" Type="http://schemas.openxmlformats.org/officeDocument/2006/relationships/font" Target="fonts/IBMPlexSans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SemiBold-bold.fntdata"/><Relationship Id="rId47" Type="http://schemas.openxmlformats.org/officeDocument/2006/relationships/font" Target="fonts/IBMPlexSansSemiBold-regular.fntdata"/><Relationship Id="rId49" Type="http://schemas.openxmlformats.org/officeDocument/2006/relationships/font" Target="fonts/IBMPlexSa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IBMPlexSans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IBMPlexSans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a91b3b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a91b3b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5beef984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5beef984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5beef984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5beef984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5beef984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5beef984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5beef984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5beef984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452ba42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452ba42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5beef984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5beef984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5beef984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5beef984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5beef984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45beef984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5beef984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5beef984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beef984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5beef984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5beef98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5beef98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5beef984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5beef984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5beef984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45beef984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5beef984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5beef984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5beef984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5beef984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5beef984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5beef984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55efe0d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e55efe0d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beef984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5beef984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452ba42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452ba42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beef98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45beef98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452ba429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452ba429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dc93cbcf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dc93cbcf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5beef984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45beef984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45beef984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45beef984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5beef984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45beef984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5beef984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5beef984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5beef98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5beef98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5beef984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5beef984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5beef984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5beef98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5beef984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5beef984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5beef984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5beef984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pp01.admin.geekbrains.ru/private/admin/chapters/22403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u.wikipedia.org/wiki/%D0%A2%D1%80%D0%B5%D1%83%D0%B3%D0%BE%D0%BB%D1%8C%D0%BD%D0%BE%D0%B5_%D1%87%D0%B8%D1%81%D0%BB%D0%B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gif"/><Relationship Id="rId4" Type="http://schemas.openxmlformats.org/officeDocument/2006/relationships/image" Target="../media/image12.gif"/><Relationship Id="rId5" Type="http://schemas.openxmlformats.org/officeDocument/2006/relationships/image" Target="../media/image14.gif"/><Relationship Id="rId6" Type="http://schemas.openxmlformats.org/officeDocument/2006/relationships/image" Target="../media/image1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de.visualstudio.com/downloa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Знакомство с языком программирования Java</a:t>
            </a:r>
            <a:endParaRPr b="1" sz="5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</a:t>
            </a:r>
            <a:r>
              <a:rPr lang="ru">
                <a:solidFill>
                  <a:schemeClr val="accent2"/>
                </a:solidFill>
              </a:rPr>
              <a:t> 1</a:t>
            </a:r>
            <a:br>
              <a:rPr lang="ru"/>
            </a:br>
            <a:endParaRPr sz="1000"/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3" name="Google Shape;263;p49"/>
          <p:cNvSpPr txBox="1"/>
          <p:nvPr>
            <p:ph idx="1" type="subTitle"/>
          </p:nvPr>
        </p:nvSpPr>
        <p:spPr>
          <a:xfrm>
            <a:off x="540000" y="1168500"/>
            <a:ext cx="66966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Дан массив nums = [3,2,2,3] и число val = 3.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в массиве есть числа, равные заданному, нужно перенести эти элементы в конец массива.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Таким образом, первые несколько (или все) элементов массива должны быть отличны от заданного, а остальные - равны ему.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4" name="Google Shape;264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0" name="Google Shape;270;p50"/>
          <p:cNvSpPr txBox="1"/>
          <p:nvPr>
            <p:ph idx="1" type="subTitle"/>
          </p:nvPr>
        </p:nvSpPr>
        <p:spPr>
          <a:xfrm>
            <a:off x="540000" y="1168500"/>
            <a:ext cx="66966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метод, который находит самую длинную строку общего префикса среди массива строк.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общего префикса нет, вернуть пустую строку "".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№5 (доп)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7" name="Google Shape;277;p51"/>
          <p:cNvSpPr txBox="1"/>
          <p:nvPr>
            <p:ph idx="1" type="subTitle"/>
          </p:nvPr>
        </p:nvSpPr>
        <p:spPr>
          <a:xfrm>
            <a:off x="540000" y="1168500"/>
            <a:ext cx="66966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 фразе "Добро пожаловать на курс по Java" переставить слова в обратном порядке.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Для разбивки фразы на отдельные слова можно использовать метод split() класса String, которому нужно передать символ разделителя.</a:t>
            </a:r>
            <a:endParaRPr sz="2400"/>
          </a:p>
        </p:txBody>
      </p:sp>
      <p:sp>
        <p:nvSpPr>
          <p:cNvPr id="284" name="Google Shape;284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Подсказка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Голосуйте в чате</a:t>
            </a:r>
            <a:endParaRPr sz="3200"/>
          </a:p>
        </p:txBody>
      </p:sp>
      <p:sp>
        <p:nvSpPr>
          <p:cNvPr id="290" name="Google Shape;290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№6 (доп)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168500"/>
            <a:ext cx="6696600" cy="23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Реализовать функцию возведения числа а в степень b. a, b из Z. Сводя количество выполняемых действий к минимуму.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1: а = 3, b = 2, ответ: 9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2: а = 2, b = -2, ответ: 0.25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3: а = 3, b = 0, ответ: 1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" name="Google Shape;297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type="title"/>
          </p:nvPr>
        </p:nvSpPr>
        <p:spPr>
          <a:xfrm>
            <a:off x="612800" y="611375"/>
            <a:ext cx="8064000" cy="96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Рекурсивно</a:t>
            </a:r>
            <a:endParaRPr sz="2400"/>
          </a:p>
        </p:txBody>
      </p:sp>
      <p:sp>
        <p:nvSpPr>
          <p:cNvPr id="303" name="Google Shape;303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</a:t>
            </a:r>
            <a:endParaRPr/>
          </a:p>
        </p:txBody>
      </p:sp>
      <p:pic>
        <p:nvPicPr>
          <p:cNvPr id="304" name="Google Shape;3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225" y="1671550"/>
            <a:ext cx="46291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/>
          <p:nvPr>
            <p:ph type="title"/>
          </p:nvPr>
        </p:nvSpPr>
        <p:spPr>
          <a:xfrm>
            <a:off x="612800" y="611375"/>
            <a:ext cx="8064000" cy="96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Интеративно</a:t>
            </a:r>
            <a:endParaRPr sz="2400"/>
          </a:p>
        </p:txBody>
      </p:sp>
      <p:sp>
        <p:nvSpPr>
          <p:cNvPr id="310" name="Google Shape;310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</a:t>
            </a:r>
            <a:endParaRPr/>
          </a:p>
        </p:txBody>
      </p:sp>
      <p:pic>
        <p:nvPicPr>
          <p:cNvPr id="311" name="Google Shape;3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338" y="1572575"/>
            <a:ext cx="3290931" cy="32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7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№7 (доп)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7" name="Google Shape;317;p57"/>
          <p:cNvSpPr txBox="1"/>
          <p:nvPr>
            <p:ph idx="1" type="subTitle"/>
          </p:nvPr>
        </p:nvSpPr>
        <p:spPr>
          <a:xfrm>
            <a:off x="540000" y="1168500"/>
            <a:ext cx="6696600" cy="45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вход некоторому исполнителю подаётся два числа (a, b). У исполнителя есть две команды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команда 1 (к1): увеличить в с раза, а умножается на c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команда 2 (к2): увеличить на d ( +2 ), к a прибавляется d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Написать программу, которая выдаёт набор команд, позволяющий число a превратить в число b или сообщить, что это невозможно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1: а = 1, b = 7, c = 1, d = 3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ответ: к1, к1, к1, к1, к1, к1 или к1, к2, к1, к1, к1 или к1, к1, к2, к1.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2: а = 11, b = 7, c = 2, d = 1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ответ: “”.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8"/>
          <p:cNvSpPr txBox="1"/>
          <p:nvPr>
            <p:ph type="title"/>
          </p:nvPr>
        </p:nvSpPr>
        <p:spPr>
          <a:xfrm>
            <a:off x="612800" y="611375"/>
            <a:ext cx="8064000" cy="96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/>
              <a:t>Решить задачу нужно с помощью рекурсии.</a:t>
            </a:r>
            <a:endParaRPr sz="3400"/>
          </a:p>
        </p:txBody>
      </p:sp>
      <p:sp>
        <p:nvSpPr>
          <p:cNvPr id="324" name="Google Shape;324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Подсказка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0" name="Google Shape;210;p41"/>
          <p:cNvSpPr txBox="1"/>
          <p:nvPr>
            <p:ph idx="1" type="subTitle"/>
          </p:nvPr>
        </p:nvSpPr>
        <p:spPr>
          <a:xfrm>
            <a:off x="540000" y="1168500"/>
            <a:ext cx="70779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19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знакомство с языком джава, основными структурами и синтаксисом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19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работы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 примитивными типами данных, массивами, строками, операторами условия и циклами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19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много интересных задач :)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9"/>
          <p:cNvSpPr txBox="1"/>
          <p:nvPr>
            <p:ph type="title"/>
          </p:nvPr>
        </p:nvSpPr>
        <p:spPr>
          <a:xfrm>
            <a:off x="612800" y="611375"/>
            <a:ext cx="8064000" cy="96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400"/>
              <a:t>Решить задачу нужно с помощью рекурсии.</a:t>
            </a:r>
            <a:endParaRPr sz="3400"/>
          </a:p>
        </p:txBody>
      </p:sp>
      <p:sp>
        <p:nvSpPr>
          <p:cNvPr id="330" name="Google Shape;330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Подсказка</a:t>
            </a:r>
            <a:endParaRPr/>
          </a:p>
        </p:txBody>
      </p:sp>
      <p:pic>
        <p:nvPicPr>
          <p:cNvPr id="331" name="Google Shape;3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775" y="1783200"/>
            <a:ext cx="57340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№8 (доп)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60"/>
          <p:cNvSpPr txBox="1"/>
          <p:nvPr>
            <p:ph idx="1" type="subTitle"/>
          </p:nvPr>
        </p:nvSpPr>
        <p:spPr>
          <a:xfrm>
            <a:off x="540000" y="1168500"/>
            <a:ext cx="66966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 массив, например, nums = [1,7,3,6,5,6].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Написать программу, которая найдет индекс i для этого массива такой, что сумма элементов с индексами &lt; i равна сумме элементов с индексами &gt; i.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8" name="Google Shape;338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>
            <p:ph type="title"/>
          </p:nvPr>
        </p:nvSpPr>
        <p:spPr>
          <a:xfrm>
            <a:off x="540000" y="2091150"/>
            <a:ext cx="8064000" cy="96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400"/>
              <a:t>Функциональность нужно реализовать в методе, который будет возвращать найденный индекс или -1, если такой индекс не найден.</a:t>
            </a:r>
            <a:endParaRPr sz="4400"/>
          </a:p>
        </p:txBody>
      </p:sp>
      <p:sp>
        <p:nvSpPr>
          <p:cNvPr id="344" name="Google Shape;344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Подсказка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№9 (доп)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0" name="Google Shape;350;p62"/>
          <p:cNvSpPr txBox="1"/>
          <p:nvPr>
            <p:ph idx="1" type="subTitle"/>
          </p:nvPr>
        </p:nvSpPr>
        <p:spPr>
          <a:xfrm>
            <a:off x="540000" y="1168500"/>
            <a:ext cx="66966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Записать в файл следующие данные: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Name Surname Age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Kate Smith 20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Paul Green 25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Mike Black 23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1" name="Google Shape;351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/>
          <p:nvPr>
            <p:ph type="title"/>
          </p:nvPr>
        </p:nvSpPr>
        <p:spPr>
          <a:xfrm>
            <a:off x="540000" y="2091150"/>
            <a:ext cx="8064000" cy="96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400"/>
              <a:t>Можно использовать FileWriter</a:t>
            </a:r>
            <a:endParaRPr sz="2400"/>
          </a:p>
        </p:txBody>
      </p:sp>
      <p:sp>
        <p:nvSpPr>
          <p:cNvPr id="357" name="Google Shape;357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Подсказка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63" name="Google Shape;363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5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ДЗ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9" name="Google Shape;369;p65"/>
          <p:cNvSpPr txBox="1"/>
          <p:nvPr>
            <p:ph idx="1" type="subTitle"/>
          </p:nvPr>
        </p:nvSpPr>
        <p:spPr>
          <a:xfrm>
            <a:off x="540000" y="1168500"/>
            <a:ext cx="6696600" cy="43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Вычислить </a:t>
            </a:r>
            <a:r>
              <a:rPr lang="ru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n-ое треугольного число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(сумма чисел от 1 до n), n! (произведение чисел от 1 до n)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Вывести все простые числа от 1 до 1000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Реализовать простой калькулятор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*+Задано уравнение вида q + w = e, q, w, e &gt;= 0. Некоторые цифры могут быть заменены знаком вопроса, например 2? + ?5 = 69. Требуется восстановить выражение до верного равенства. Предложить хотя бы одно решение или сообщить, что его нет.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76" name="Google Shape;37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6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66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66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387" name="Google Shape;387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было сложного на семинаре?</a:t>
            </a:r>
            <a:endParaRPr/>
          </a:p>
        </p:txBody>
      </p:sp>
      <p:sp>
        <p:nvSpPr>
          <p:cNvPr id="393" name="Google Shape;393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№0. Настроим VS Code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7" name="Google Shape;217;p42"/>
          <p:cNvSpPr txBox="1"/>
          <p:nvPr>
            <p:ph idx="1" type="subTitle"/>
          </p:nvPr>
        </p:nvSpPr>
        <p:spPr>
          <a:xfrm>
            <a:off x="488425" y="1374850"/>
            <a:ext cx="669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19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Скачать и установить: </a:t>
            </a:r>
            <a:r>
              <a:rPr lang="ru" sz="16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https://code.visualstudio.com/download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19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проект, вывести в консоль “Hello world!”.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19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Вывести в консоль системные дату и время.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" name="Google Shape;218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9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 3 вещи в комментариях, которым вы научились сегодня.</a:t>
            </a:r>
            <a:endParaRPr/>
          </a:p>
        </p:txBody>
      </p:sp>
      <p:sp>
        <p:nvSpPr>
          <p:cNvPr id="399" name="Google Shape;399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0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настроение?</a:t>
            </a:r>
            <a:endParaRPr/>
          </a:p>
        </p:txBody>
      </p:sp>
      <p:sp>
        <p:nvSpPr>
          <p:cNvPr id="405" name="Google Shape;405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работу!</a:t>
            </a:r>
            <a:endParaRPr/>
          </a:p>
        </p:txBody>
      </p:sp>
      <p:sp>
        <p:nvSpPr>
          <p:cNvPr id="411" name="Google Shape;411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System.</a:t>
            </a:r>
            <a:r>
              <a:rPr i="1" lang="ru" sz="2400"/>
              <a:t>out</a:t>
            </a:r>
            <a:r>
              <a:rPr lang="ru" sz="2400"/>
              <a:t>.println(LocalDateTime.</a:t>
            </a:r>
            <a:r>
              <a:rPr i="1" lang="ru" sz="2400"/>
              <a:t>now</a:t>
            </a:r>
            <a:r>
              <a:rPr lang="ru" sz="2400"/>
              <a:t>());</a:t>
            </a:r>
            <a:endParaRPr sz="2400"/>
          </a:p>
        </p:txBody>
      </p:sp>
      <p:sp>
        <p:nvSpPr>
          <p:cNvPr id="224" name="Google Shape;224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Возможное решение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0" name="Google Shape;230;p44"/>
          <p:cNvSpPr txBox="1"/>
          <p:nvPr>
            <p:ph idx="1" type="subTitle"/>
          </p:nvPr>
        </p:nvSpPr>
        <p:spPr>
          <a:xfrm>
            <a:off x="540000" y="1168500"/>
            <a:ext cx="66966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Написать программу, которая запросит пользователя ввести &lt;Имя&gt; в консоли.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Получит введенную строку и выведет в консоль сообщение “Привет, &lt;Имя&gt;!”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1" name="Google Shape;231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№1+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7" name="Google Shape;237;p45"/>
          <p:cNvSpPr txBox="1"/>
          <p:nvPr>
            <p:ph idx="1" type="subTitle"/>
          </p:nvPr>
        </p:nvSpPr>
        <p:spPr>
          <a:xfrm>
            <a:off x="540000" y="1168500"/>
            <a:ext cx="66966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консоли запросить имя пользователя. В зависимости от текущего времени, вывести приветствие вида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"Доброе утро, &lt;Имя&gt;!", если время от 05:00 до 11:59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"Добрый день, &lt;Имя&gt;!", если время от 12:00 до 17:59;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"Добрый вечер, &lt;Имя&gt;!", если время от 18:00 до 22:59;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"Доброй ночи, &lt;Имя&gt;!", если время от 23:00 до 4:59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8" name="Google Shape;238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Можно и</a:t>
            </a:r>
            <a:r>
              <a:rPr lang="ru" sz="2300"/>
              <a:t>спользовать код, написанный в предыдущих заданиях + получение времени из даты + операторы условия (if-else или case)</a:t>
            </a:r>
            <a:endParaRPr sz="3300"/>
          </a:p>
        </p:txBody>
      </p:sp>
      <p:sp>
        <p:nvSpPr>
          <p:cNvPr id="244" name="Google Shape;244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Подсказка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7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0" name="Google Shape;250;p47"/>
          <p:cNvSpPr txBox="1"/>
          <p:nvPr>
            <p:ph idx="1" type="subTitle"/>
          </p:nvPr>
        </p:nvSpPr>
        <p:spPr>
          <a:xfrm>
            <a:off x="540000" y="1168500"/>
            <a:ext cx="66966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Дан массив двоичных чисел, например [1,1,0,1,1,1], вывести максимальное количество подряд идущих 1.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1" name="Google Shape;251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Ответ: 3</a:t>
            </a:r>
            <a:endParaRPr sz="4300"/>
          </a:p>
        </p:txBody>
      </p:sp>
      <p:sp>
        <p:nvSpPr>
          <p:cNvPr id="257" name="Google Shape;257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